
<file path=[Content_Types].xml><?xml version="1.0" encoding="utf-8"?>
<Types xmlns="http://schemas.openxmlformats.org/package/2006/content-types">
  <Default Extension="jpg" ContentType="image/jpeg"/>
  <Default Extension="rels" ContentType="application/vnd.openxmlformats-package.relationships+xml"/>
  <Default Extension="xml" ContentType="application/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4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3.xml"/>
  <Override ContentType="application/vnd.openxmlformats-officedocument.theme+xml" PartName="/ppt/theme/theme2.xml"/>
  <Override ContentType="application/vnd.openxmlformats-officedocument.theme+xml" PartName="/ppt/theme/theme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7.xml"/>
  <Override ContentType="application/vnd.openxmlformats-officedocument.presentationml.slide+xml" PartName="/ppt/slides/slide1.xml"/>
  <Override ContentType="application/vnd.openxmlformats-officedocument.presentationml.slide+xml" PartName="/ppt/slides/slide4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slide+xml" PartName="/ppt/slides/slide3.xml"/>
  <Override ContentType="application/vnd.openxmlformats-officedocument.presentationml.tableStyles+xml" PartName="/ppt/tableStyles.xml"/>
</Types>
</file>

<file path=_rels/.rels><?xml version="1.0" encoding="UTF-8" standalone="yes"?><Relationships xmlns="http://schemas.openxmlformats.org/package/2006/relationships"><Relationship Type="http://schemas.openxmlformats.org/officeDocument/2006/relationships/officeDocument" Id="rId1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c:Ignorable="mv" autoCompressPictures="0" mc:PreserveAttributes="mv:*" saveSubsetFonts="1">
  <p:sldMasterIdLst>
    <p:sldMasterId id="2147483654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</p:sldIdLst>
  <p:sldSz cy="6858000" cx="9144000"/>
  <p:notesSz cy="9144000" cx="6858000"/>
  <p:defaultTextStyle>
    <a:defPPr marR="0" algn="l" rtl="0">
      <a:lnSpc>
        <a:spcPct val="100000"/>
      </a:lnSpc>
      <a:spcBef>
        <a:spcPts val="0"/>
      </a:spcBef>
      <a:spcAft>
        <a:spcPts val="0"/>
      </a:spcAft>
    </a:defPPr>
    <a:lvl1pPr marR="0" algn="l" rtl="0">
      <a:lnSpc>
        <a:spcPct val="100000"/>
      </a:lnSpc>
      <a:spcBef>
        <a:spcPts val="0"/>
      </a:spcBef>
      <a:spcAft>
        <a:spcPts val="0"/>
      </a:spcAft>
      <a:buNone/>
      <a:defRPr i="0" baseline="0" strike="noStrike" sz="1400" b="0" cap="none" u="none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marR="0" algn="l" rtl="0">
      <a:lnSpc>
        <a:spcPct val="100000"/>
      </a:lnSpc>
      <a:spcBef>
        <a:spcPts val="0"/>
      </a:spcBef>
      <a:spcAft>
        <a:spcPts val="0"/>
      </a:spcAft>
      <a:buNone/>
      <a:defRPr i="0" baseline="0" strike="noStrike" sz="1400" b="0" cap="none" u="none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marR="0" algn="l" rtl="0">
      <a:lnSpc>
        <a:spcPct val="100000"/>
      </a:lnSpc>
      <a:spcBef>
        <a:spcPts val="0"/>
      </a:spcBef>
      <a:spcAft>
        <a:spcPts val="0"/>
      </a:spcAft>
      <a:buNone/>
      <a:defRPr i="0" baseline="0" strike="noStrike" sz="1400" b="0" cap="none" u="none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marR="0" algn="l" rtl="0">
      <a:lnSpc>
        <a:spcPct val="100000"/>
      </a:lnSpc>
      <a:spcBef>
        <a:spcPts val="0"/>
      </a:spcBef>
      <a:spcAft>
        <a:spcPts val="0"/>
      </a:spcAft>
      <a:buNone/>
      <a:defRPr i="0" baseline="0" strike="noStrike" sz="1400" b="0" cap="none" u="none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marR="0" algn="l" rtl="0">
      <a:lnSpc>
        <a:spcPct val="100000"/>
      </a:lnSpc>
      <a:spcBef>
        <a:spcPts val="0"/>
      </a:spcBef>
      <a:spcAft>
        <a:spcPts val="0"/>
      </a:spcAft>
      <a:buNone/>
      <a:defRPr i="0" baseline="0" strike="noStrike" sz="1400" b="0" cap="none" u="none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marR="0" algn="l" rtl="0">
      <a:lnSpc>
        <a:spcPct val="100000"/>
      </a:lnSpc>
      <a:spcBef>
        <a:spcPts val="0"/>
      </a:spcBef>
      <a:spcAft>
        <a:spcPts val="0"/>
      </a:spcAft>
      <a:buNone/>
      <a:defRPr i="0" baseline="0" strike="noStrike" sz="1400" b="0" cap="none" u="none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marR="0" algn="l" rtl="0">
      <a:lnSpc>
        <a:spcPct val="100000"/>
      </a:lnSpc>
      <a:spcBef>
        <a:spcPts val="0"/>
      </a:spcBef>
      <a:spcAft>
        <a:spcPts val="0"/>
      </a:spcAft>
      <a:buNone/>
      <a:defRPr i="0" baseline="0" strike="noStrike" sz="1400" b="0" cap="none" u="none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marR="0" algn="l" rtl="0">
      <a:lnSpc>
        <a:spcPct val="100000"/>
      </a:lnSpc>
      <a:spcBef>
        <a:spcPts val="0"/>
      </a:spcBef>
      <a:spcAft>
        <a:spcPts val="0"/>
      </a:spcAft>
      <a:buNone/>
      <a:defRPr i="0" baseline="0" strike="noStrike" sz="1400" b="0" cap="none" u="none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marR="0" algn="l" rtl="0">
      <a:lnSpc>
        <a:spcPct val="100000"/>
      </a:lnSpc>
      <a:spcBef>
        <a:spcPts val="0"/>
      </a:spcBef>
      <a:spcAft>
        <a:spcPts val="0"/>
      </a:spcAft>
      <a:buNone/>
      <a:defRPr i="0" baseline="0" strike="noStrike" sz="1400" b="0" cap="none" u="none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/>
</file>

<file path=ppt/tableStyles.xml><?xml version="1.0" encoding="utf-8"?>
<a:tblStyleLst xmlns:a="http://schemas.openxmlformats.org/drawingml/2006/main" xmlns:r="http://schemas.openxmlformats.org/officeDocument/2006/relationships" def="{90651C3A-4460-11DB-9652-00E08161165F}"/>
</file>

<file path=ppt/_rels/presentation.xml.rels><?xml version="1.0" encoding="UTF-8" standalone="yes"?><Relationships xmlns="http://schemas.openxmlformats.org/package/2006/relationships"><Relationship Type="http://schemas.openxmlformats.org/officeDocument/2006/relationships/slide" Id="rId12" Target="slides/slide7.xml"/><Relationship Type="http://schemas.openxmlformats.org/officeDocument/2006/relationships/presProps" Id="rId2" Target="presProps.xml"/><Relationship Type="http://schemas.openxmlformats.org/officeDocument/2006/relationships/theme" Id="rId1" Target="theme/theme3.xml"/><Relationship Type="http://schemas.openxmlformats.org/officeDocument/2006/relationships/slide" Id="rId10" Target="slides/slide5.xml"/><Relationship Type="http://schemas.openxmlformats.org/officeDocument/2006/relationships/slideMaster" Id="rId4" Target="slideMasters/slideMaster1.xml"/><Relationship Type="http://schemas.openxmlformats.org/officeDocument/2006/relationships/slide" Id="rId11" Target="slides/slide6.xml"/><Relationship Type="http://schemas.openxmlformats.org/officeDocument/2006/relationships/tableStyles" Id="rId3" Target="tableStyles.xml"/><Relationship Type="http://schemas.openxmlformats.org/officeDocument/2006/relationships/slide" Id="rId9" Target="slides/slide4.xml"/><Relationship Type="http://schemas.openxmlformats.org/officeDocument/2006/relationships/slide" Id="rId6" Target="slides/slide1.xml"/><Relationship Type="http://schemas.openxmlformats.org/officeDocument/2006/relationships/notesMaster" Id="rId5" Target="notesMasters/notesMaster1.xml"/><Relationship Type="http://schemas.openxmlformats.org/officeDocument/2006/relationships/slide" Id="rId8" Target="slides/slide3.xml"/><Relationship Type="http://schemas.openxmlformats.org/officeDocument/2006/relationships/slide" Id="rId7" Target="slides/slide2.xml"/></Relationships>
</file>

<file path=ppt/notesMasters/_rels/notesMaster1.xml.rels><?xml version="1.0" encoding="UTF-8" standalone="yes"?><Relationships xmlns="http://schemas.openxmlformats.org/package/2006/relationships"><Relationship Type="http://schemas.openxmlformats.org/officeDocument/2006/relationships/theme" Id="rId1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chemeClr val="lt1"/>
        </a:solidFill>
      </p:bgPr>
    </p:bg>
    <p:spTree>
      <p:nvGrpSpPr>
        <p:cNvPr name="Shape 1" id="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Shape 2" id="2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name="Shape 3" id="3"/>
          <p:cNvSpPr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bIns="91425" tIns="91425" anchor="ctr" lIns="91425" rIns="91425">
            <a:spAutoFit/>
          </a:bodyPr>
          <a:lstStyle/>
          <a:p>
            <a:pPr indent="-317500" lvl="1" marL="914400">
              <a:buClr>
                <a:srgbClr val="000000"/>
              </a:buClr>
              <a:buSzPct val="100000"/>
              <a:buFont typeface="Courier New"/>
              <a:buChar char="o"/>
            </a:pPr>
            <a:r>
              <a:rPr lang="en_US"/>
              <a:t>
</a:t>
            </a:r>
          </a:p>
          <a:p>
            <a:r>
              <a:t/>
            </a:r>
          </a:p>
          <a:p>
            <a:r>
              <a:t/>
            </a:r>
          </a:p>
          <a:p>
            <a:r>
              <a:t/>
            </a:r>
          </a:p>
          <a:p>
            <a:r>
              <a:t/>
            </a:r>
          </a:p>
          <a:p>
            <a:r>
              <a:t/>
            </a:r>
          </a:p>
          <a:p>
            <a:r>
              <a:t/>
            </a:r>
          </a:p>
          <a:p>
            <a:r>
              <a:t/>
            </a:r>
          </a:p>
        </p:txBody>
      </p:sp>
    </p:spTree>
  </p:cSld>
  <p:clrMap accent6="accent6" tx2="lt2" accent5="accent5" bg2="dk2" tx1="dk1" accent4="accent4" bg1="lt1" accent3="accent3" accent2="accent2" accent1="accent1" folHlink="folHlink" hlink="hlink"/>
</p:notesMaster>
</file>

<file path=ppt/notesSlides/_rels/notesSlide1.xml.rels><?xml version="1.0" encoding="UTF-8" standalone="yes"?><Relationships xmlns="http://schemas.openxmlformats.org/package/2006/relationships"><Relationship Type="http://schemas.openxmlformats.org/officeDocument/2006/relationships/notesMaster" Id="rId1" Target="../notesMasters/notesMaster1.xml"/></Relationships>
</file>

<file path=ppt/notesSlides/_rels/notesSlide2.xml.rels><?xml version="1.0" encoding="UTF-8" standalone="yes"?><Relationships xmlns="http://schemas.openxmlformats.org/package/2006/relationships"><Relationship Type="http://schemas.openxmlformats.org/officeDocument/2006/relationships/notesMaster" Id="rId1" Target="../notesMasters/notesMaster1.xml"/></Relationships>
</file>

<file path=ppt/notesSlides/_rels/notesSlide3.xml.rels><?xml version="1.0" encoding="UTF-8" standalone="yes"?><Relationships xmlns="http://schemas.openxmlformats.org/package/2006/relationships"><Relationship Type="http://schemas.openxmlformats.org/officeDocument/2006/relationships/notesMaster" Id="rId1" Target="../notesMasters/notesMaster1.xml"/></Relationships>
</file>

<file path=ppt/notesSlides/_rels/notesSlide4.xml.rels><?xml version="1.0" encoding="UTF-8" standalone="yes"?><Relationships xmlns="http://schemas.openxmlformats.org/package/2006/relationships"><Relationship Type="http://schemas.openxmlformats.org/officeDocument/2006/relationships/notesMaster" Id="rId1" Target="../notesMasters/notesMaster1.xml"/></Relationships>
</file>

<file path=ppt/notesSlides/_rels/notesSlide5.xml.rels><?xml version="1.0" encoding="UTF-8" standalone="yes"?><Relationships xmlns="http://schemas.openxmlformats.org/package/2006/relationships"><Relationship Type="http://schemas.openxmlformats.org/officeDocument/2006/relationships/notesMaster" Id="rId1" Target="../notesMasters/notesMaster1.xml"/></Relationships>
</file>

<file path=ppt/notesSlides/_rels/notesSlide6.xml.rels><?xml version="1.0" encoding="UTF-8" standalone="yes"?><Relationships xmlns="http://schemas.openxmlformats.org/package/2006/relationships"><Relationship Type="http://schemas.openxmlformats.org/officeDocument/2006/relationships/notesMaster" Id="rId1" Target="../notesMasters/notesMaster1.xml"/></Relationships>
</file>

<file path=ppt/notesSlides/_rels/notesSlide7.xml.rels><?xml version="1.0" encoding="UTF-8" standalone="yes"?><Relationships xmlns="http://schemas.openxmlformats.org/package/2006/relationships"><Relationship Type="http://schemas.openxmlformats.org/officeDocument/2006/relationships/notesMaster" Id="rId1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name="Shape 25" id="2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26" id="26"/>
          <p:cNvSpPr/>
          <p:nvPr>
            <p:ph type="sldImg" idx="2"/>
          </p:nvPr>
        </p:nvSpPr>
        <p:spPr>
          <a:xfrm>
            <a:off y="685800" x="1143000"/>
            <a:ext cy="3429000" cx="4572000"/>
          </a:xfrm>
          <a:custGeom>
            <a:pathLst>
              <a:path extrusionOk="0" h="120000" w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name="Shape 27" id="27"/>
          <p:cNvSpPr/>
          <p:nvPr>
            <p:ph type="body" idx="1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t" anchorCtr="0" rIns="91425">
            <a:spAutoFit/>
          </a:bodyPr>
          <a:lstStyle/>
          <a:p/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name="Shape 31" id="3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32" id="32"/>
          <p:cNvSpPr/>
          <p:nvPr>
            <p:ph type="sldImg" idx="2"/>
          </p:nvPr>
        </p:nvSpPr>
        <p:spPr>
          <a:xfrm>
            <a:off y="685800" x="1143000"/>
            <a:ext cy="3429000" cx="4572000"/>
          </a:xfrm>
          <a:custGeom>
            <a:pathLst>
              <a:path extrusionOk="0" h="120000" w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name="Shape 33" id="33"/>
          <p:cNvSpPr/>
          <p:nvPr>
            <p:ph type="body" idx="1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t" anchorCtr="0" rIns="91425">
            <a:spAutoFit/>
          </a:bodyPr>
          <a:lstStyle/>
          <a:p/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name="Shape 38" id="3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39" id="39"/>
          <p:cNvSpPr/>
          <p:nvPr>
            <p:ph type="sldImg" idx="2"/>
          </p:nvPr>
        </p:nvSpPr>
        <p:spPr>
          <a:xfrm>
            <a:off y="685800" x="1143225"/>
            <a:ext cy="3429000" cx="4572299"/>
          </a:xfrm>
          <a:custGeom>
            <a:pathLst>
              <a:path extrusionOk="0" h="120000" w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name="Shape 40" id="40"/>
          <p:cNvSpPr/>
          <p:nvPr>
            <p:ph type="body" idx="1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t" anchorCtr="0" rIns="91425">
            <a:spAutoFit/>
          </a:bodyPr>
          <a:lstStyle/>
          <a:p/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name="Shape 44" id="4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45" id="45"/>
          <p:cNvSpPr/>
          <p:nvPr>
            <p:ph type="sldImg" idx="2"/>
          </p:nvPr>
        </p:nvSpPr>
        <p:spPr>
          <a:xfrm>
            <a:off y="685800" x="1143000"/>
            <a:ext cy="3429000" cx="4572000"/>
          </a:xfrm>
          <a:custGeom>
            <a:pathLst>
              <a:path extrusionOk="0" h="120000" w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name="Shape 46" id="46"/>
          <p:cNvSpPr/>
          <p:nvPr>
            <p:ph type="body" idx="1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t" anchorCtr="0" rIns="91425">
            <a:spAutoFit/>
          </a:bodyPr>
          <a:lstStyle/>
          <a:p/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name="Shape 50" id="5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51" id="51"/>
          <p:cNvSpPr/>
          <p:nvPr>
            <p:ph type="sldImg" idx="2"/>
          </p:nvPr>
        </p:nvSpPr>
        <p:spPr>
          <a:xfrm>
            <a:off y="685800" x="1143000"/>
            <a:ext cy="3429000" cx="4572000"/>
          </a:xfrm>
          <a:custGeom>
            <a:pathLst>
              <a:path extrusionOk="0" h="120000" w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name="Shape 52" id="52"/>
          <p:cNvSpPr/>
          <p:nvPr>
            <p:ph type="body" idx="1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t" anchorCtr="0" rIns="91425">
            <a:spAutoFit/>
          </a:bodyPr>
          <a:lstStyle/>
          <a:p/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name="Shape 57" id="5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58" id="58"/>
          <p:cNvSpPr/>
          <p:nvPr>
            <p:ph type="sldImg" idx="2"/>
          </p:nvPr>
        </p:nvSpPr>
        <p:spPr>
          <a:xfrm>
            <a:off y="685800" x="1143000"/>
            <a:ext cy="3429000" cx="4572000"/>
          </a:xfrm>
          <a:custGeom>
            <a:pathLst>
              <a:path extrusionOk="0" h="120000" w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name="Shape 59" id="59"/>
          <p:cNvSpPr/>
          <p:nvPr>
            <p:ph type="body" idx="1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t" anchorCtr="0" rIns="91425">
            <a:spAutoFit/>
          </a:bodyPr>
          <a:lstStyle/>
          <a:p/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name="Shape 64" id="6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65" id="65"/>
          <p:cNvSpPr/>
          <p:nvPr>
            <p:ph type="sldImg" idx="2"/>
          </p:nvPr>
        </p:nvSpPr>
        <p:spPr>
          <a:xfrm>
            <a:off y="685800" x="1143000"/>
            <a:ext cy="3429000" cx="4572000"/>
          </a:xfrm>
          <a:custGeom>
            <a:pathLst>
              <a:path extrusionOk="0" h="120000" w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name="Shape 66" id="66"/>
          <p:cNvSpPr/>
          <p:nvPr>
            <p:ph type="body" idx="1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t" anchorCtr="0" rIns="91425">
            <a:spAutoFit/>
          </a:bodyPr>
          <a:lstStyle/>
          <a:p/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Type="http://schemas.openxmlformats.org/officeDocument/2006/relationships/slideMaster" Id="rId1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Type="http://schemas.openxmlformats.org/officeDocument/2006/relationships/slideMaster" Id="rId1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Type="http://schemas.openxmlformats.org/officeDocument/2006/relationships/slideMaster" Id="rId1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Type="http://schemas.openxmlformats.org/officeDocument/2006/relationships/slideMaster" Id="rId1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Type="http://schemas.openxmlformats.org/officeDocument/2006/relationships/slideMaster" Id="rId1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Type="http://schemas.openxmlformats.org/officeDocument/2006/relationships/slideMaster" Id="rId1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title" type="title">
  <p:cSld name="title">
    <p:spTree>
      <p:nvGrpSpPr>
        <p:cNvPr name="Shape 7" id="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8" id="8"/>
          <p:cNvSpPr/>
          <p:nvPr>
            <p:ph type="ctrTitle"/>
          </p:nvPr>
        </p:nvSpPr>
        <p:spPr>
          <a:xfrm>
            <a:off y="2111123" x="685800"/>
            <a:ext cy="1546473" cx="77724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b" anchorCtr="0" rIns="91425"/>
          <a:lstStyle>
            <a:lvl1pPr indent="304800" marR="0" algn="ctr" mar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i="0" baseline="0" strike="noStrike" sz="4800" b="1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1pPr>
            <a:lvl2pPr indent="304800" marR="0" algn="ctr" mar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i="0" baseline="0" strike="noStrike" sz="4800" b="1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2pPr>
            <a:lvl3pPr indent="304800" marR="0" algn="ctr" marL="0" rtl="0">
              <a:spcBef>
                <a:spcPts val="0"/>
              </a:spcBef>
              <a:buClr>
                <a:schemeClr val="dk1"/>
              </a:buClr>
              <a:buFont typeface="Arial"/>
              <a:buNone/>
              <a:defRPr i="0" baseline="0" strike="noStrike" sz="4800" b="1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304800" marR="0" algn="ctr" marL="0" rtl="0">
              <a:spcBef>
                <a:spcPts val="0"/>
              </a:spcBef>
              <a:buClr>
                <a:schemeClr val="dk1"/>
              </a:buClr>
              <a:buFont typeface="Arial"/>
              <a:buNone/>
              <a:defRPr i="0" baseline="0" strike="noStrike" sz="4800" b="1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304800" marR="0" algn="ctr" marL="0" rtl="0">
              <a:spcBef>
                <a:spcPts val="0"/>
              </a:spcBef>
              <a:buClr>
                <a:schemeClr val="dk1"/>
              </a:buClr>
              <a:buFont typeface="Arial"/>
              <a:buNone/>
              <a:defRPr i="0" baseline="0" strike="noStrike" sz="4800" b="1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304800" marR="0" algn="ctr" marL="0" rtl="0">
              <a:spcBef>
                <a:spcPts val="0"/>
              </a:spcBef>
              <a:buClr>
                <a:schemeClr val="dk1"/>
              </a:buClr>
              <a:buFont typeface="Arial"/>
              <a:buNone/>
              <a:defRPr i="0" baseline="0" strike="noStrike" sz="4800" b="1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304800" marR="0" algn="ctr" marL="0" rtl="0">
              <a:spcBef>
                <a:spcPts val="0"/>
              </a:spcBef>
              <a:buClr>
                <a:schemeClr val="dk1"/>
              </a:buClr>
              <a:buFont typeface="Arial"/>
              <a:buNone/>
              <a:defRPr i="0" baseline="0" strike="noStrike" sz="4800" b="1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304800" marR="0" algn="ctr" marL="0" rtl="0">
              <a:spcBef>
                <a:spcPts val="0"/>
              </a:spcBef>
              <a:buClr>
                <a:schemeClr val="dk1"/>
              </a:buClr>
              <a:buFont typeface="Arial"/>
              <a:buNone/>
              <a:defRPr i="0" baseline="0" strike="noStrike" sz="4800" b="1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304800" marR="0" algn="ctr" marL="0" rtl="0">
              <a:spcBef>
                <a:spcPts val="0"/>
              </a:spcBef>
              <a:buClr>
                <a:schemeClr val="dk1"/>
              </a:buClr>
              <a:buFont typeface="Arial"/>
              <a:buNone/>
              <a:defRPr i="0" baseline="0" strike="noStrike" sz="4800" b="1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name="Shape 9" id="9"/>
          <p:cNvSpPr/>
          <p:nvPr>
            <p:ph type="subTitle" idx="1"/>
          </p:nvPr>
        </p:nvSpPr>
        <p:spPr>
          <a:xfrm>
            <a:off y="3786737" x="685800"/>
            <a:ext cy="1046317" cx="77724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t" anchorCtr="0" rIns="91425"/>
          <a:lstStyle>
            <a:lvl1pPr indent="190500" marR="0" algn="ctr" mar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i="0" baseline="0" strike="noStrike" sz="3000" b="0" cap="none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1pPr>
            <a:lvl2pPr indent="190500" marR="0" algn="ctr" mar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i="0" baseline="0" strike="noStrike" sz="3000" b="0" cap="none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2pPr>
            <a:lvl3pPr indent="190500" marR="0" algn="ctr" mar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i="0" baseline="0" strike="noStrike" sz="3000" b="0" cap="none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3pPr>
            <a:lvl4pPr indent="190500" marR="0" algn="ctr" mar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i="0" baseline="0" strike="noStrike" sz="3000" b="0" cap="none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4pPr>
            <a:lvl5pPr indent="190500" marR="0" algn="ctr" mar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i="0" baseline="0" strike="noStrike" sz="3000" b="0" cap="none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5pPr>
            <a:lvl6pPr indent="190500" marR="0" algn="ctr" mar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i="0" baseline="0" strike="noStrike" sz="3000" b="0" cap="none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6pPr>
            <a:lvl7pPr indent="190500" marR="0" algn="ctr" mar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i="0" baseline="0" strike="noStrike" sz="3000" b="0" cap="none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7pPr>
            <a:lvl8pPr indent="190500" marR="0" algn="ctr" mar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i="0" baseline="0" strike="noStrike" sz="3000" b="0" cap="none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8pPr>
            <a:lvl9pPr indent="190500" marR="0" algn="ctr" mar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i="0" baseline="0" strike="noStrike" sz="3000" b="0" cap="none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tx" type="tx">
  <p:cSld name="tx">
    <p:spTree>
      <p:nvGrpSpPr>
        <p:cNvPr name="Shape 10" id="1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11" id="11"/>
          <p:cNvSpPr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b" anchorCtr="0" rIns="91425"/>
          <a:lstStyle>
            <a:lvl1pPr algn="l" rtl="0">
              <a:spcBef>
                <a:spcPts val="0"/>
              </a:spcBef>
              <a:buClr>
                <a:schemeClr val="dk1"/>
              </a:buClr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>
              <a:spcBef>
                <a:spcPts val="0"/>
              </a:spcBef>
              <a:buClr>
                <a:schemeClr val="dk1"/>
              </a:buClr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buClr>
                <a:schemeClr val="dk1"/>
              </a:buClr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buClr>
                <a:schemeClr val="dk1"/>
              </a:buClr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buClr>
                <a:schemeClr val="dk1"/>
              </a:buClr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>
              <a:spcBef>
                <a:spcPts val="0"/>
              </a:spcBef>
              <a:buClr>
                <a:schemeClr val="dk1"/>
              </a:buClr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>
              <a:spcBef>
                <a:spcPts val="0"/>
              </a:spcBef>
              <a:buClr>
                <a:schemeClr val="dk1"/>
              </a:buClr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>
              <a:spcBef>
                <a:spcPts val="0"/>
              </a:spcBef>
              <a:buClr>
                <a:schemeClr val="dk1"/>
              </a:buClr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>
              <a:spcBef>
                <a:spcPts val="0"/>
              </a:spcBef>
              <a:buClr>
                <a:schemeClr val="dk1"/>
              </a:buClr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name="Shape 12" id="12"/>
          <p:cNvSpPr/>
          <p:nvPr>
            <p:ph type="body" idx="1"/>
          </p:nvPr>
        </p:nvSpPr>
        <p:spPr>
          <a:xfrm>
            <a:off y="1600200" x="457200"/>
            <a:ext cy="4967574" cx="82296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t" anchorCtr="0" rIns="91425"/>
          <a:lstStyle>
            <a:lvl1pPr rtl="0">
              <a:defRPr/>
            </a:lvl1pPr>
            <a:lvl2pPr indent="-285750" marL="742950" rtl="0">
              <a:defRPr/>
            </a:lvl2pPr>
            <a:lvl3pPr indent="-228600" marL="1143000" rtl="0">
              <a:defRPr/>
            </a:lvl3pPr>
            <a:lvl4pPr indent="-228600" marL="1600200"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twoColTx" type="twoColTx">
  <p:cSld name="twoColTx">
    <p:spTree>
      <p:nvGrpSpPr>
        <p:cNvPr name="Shape 13" id="1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14" id="14"/>
          <p:cNvSpPr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b" anchorCtr="0" rIns="91425"/>
          <a:lstStyle>
            <a:lvl1pPr algn="l" rtl="0">
              <a:spcBef>
                <a:spcPts val="0"/>
              </a:spcBef>
              <a:buClr>
                <a:schemeClr val="dk1"/>
              </a:buClr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>
              <a:spcBef>
                <a:spcPts val="0"/>
              </a:spcBef>
              <a:buClr>
                <a:schemeClr val="dk1"/>
              </a:buClr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buClr>
                <a:schemeClr val="dk1"/>
              </a:buClr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buClr>
                <a:schemeClr val="dk1"/>
              </a:buClr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buClr>
                <a:schemeClr val="dk1"/>
              </a:buClr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>
              <a:spcBef>
                <a:spcPts val="0"/>
              </a:spcBef>
              <a:buClr>
                <a:schemeClr val="dk1"/>
              </a:buClr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>
              <a:spcBef>
                <a:spcPts val="0"/>
              </a:spcBef>
              <a:buClr>
                <a:schemeClr val="dk1"/>
              </a:buClr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>
              <a:spcBef>
                <a:spcPts val="0"/>
              </a:spcBef>
              <a:buClr>
                <a:schemeClr val="dk1"/>
              </a:buClr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>
              <a:spcBef>
                <a:spcPts val="0"/>
              </a:spcBef>
              <a:buClr>
                <a:schemeClr val="dk1"/>
              </a:buClr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name="Shape 15" id="15"/>
          <p:cNvSpPr/>
          <p:nvPr>
            <p:ph type="body" idx="1"/>
          </p:nvPr>
        </p:nvSpPr>
        <p:spPr>
          <a:xfrm>
            <a:off y="1600200" x="457200"/>
            <a:ext cy="4967574" cx="3994524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t" anchorCtr="0" rIns="91425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/>
        </p:txBody>
      </p:sp>
      <p:sp>
        <p:nvSpPr>
          <p:cNvPr name="Shape 16" id="16"/>
          <p:cNvSpPr/>
          <p:nvPr>
            <p:ph type="body" idx="2"/>
          </p:nvPr>
        </p:nvSpPr>
        <p:spPr>
          <a:xfrm>
            <a:off y="1600200" x="4692273"/>
            <a:ext cy="4967574" cx="3994524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t" anchorCtr="0" rIns="91425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titleOnly" type="titleOnly">
  <p:cSld name="titleOnly">
    <p:spTree>
      <p:nvGrpSpPr>
        <p:cNvPr name="Shape 17" id="1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18" id="18"/>
          <p:cNvSpPr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b" anchorCtr="0" rIns="91425"/>
          <a:lstStyle>
            <a:lvl1pPr algn="l" rtl="0">
              <a:spcBef>
                <a:spcPts val="0"/>
              </a:spcBef>
              <a:buClr>
                <a:schemeClr val="dk1"/>
              </a:buClr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>
              <a:spcBef>
                <a:spcPts val="0"/>
              </a:spcBef>
              <a:buClr>
                <a:schemeClr val="dk1"/>
              </a:buClr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buClr>
                <a:schemeClr val="dk1"/>
              </a:buClr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buClr>
                <a:schemeClr val="dk1"/>
              </a:buClr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buClr>
                <a:schemeClr val="dk1"/>
              </a:buClr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>
              <a:spcBef>
                <a:spcPts val="0"/>
              </a:spcBef>
              <a:buClr>
                <a:schemeClr val="dk1"/>
              </a:buClr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>
              <a:spcBef>
                <a:spcPts val="0"/>
              </a:spcBef>
              <a:buClr>
                <a:schemeClr val="dk1"/>
              </a:buClr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>
              <a:spcBef>
                <a:spcPts val="0"/>
              </a:spcBef>
              <a:buClr>
                <a:schemeClr val="dk1"/>
              </a:buClr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>
              <a:spcBef>
                <a:spcPts val="0"/>
              </a:spcBef>
              <a:buClr>
                <a:schemeClr val="dk1"/>
              </a:buClr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CAPTION_ONLY">
  <p:cSld name="CAPTION_ONLY">
    <p:spTree>
      <p:nvGrpSpPr>
        <p:cNvPr name="Shape 19" id="1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20" id="20"/>
          <p:cNvSpPr/>
          <p:nvPr>
            <p:ph type="body" idx="1"/>
          </p:nvPr>
        </p:nvSpPr>
        <p:spPr>
          <a:xfrm>
            <a:off y="5875078" x="457200"/>
            <a:ext cy="692692" cx="82296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t" anchorCtr="0" rIns="91425"/>
          <a:lstStyle>
            <a:lvl1pPr indent="-171450" algn="ctr" marL="285750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•"/>
              <a:defRPr sz="1800">
                <a:solidFill>
                  <a:schemeClr val="dk1"/>
                </a:solidFill>
              </a:defRPr>
            </a:lvl1pPr>
            <a:lvl2pPr indent="-171450" algn="ctr" marL="285750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Font typeface="Courier New"/>
              <a:buChar char="o"/>
              <a:defRPr sz="1800">
                <a:solidFill>
                  <a:schemeClr val="dk1"/>
                </a:solidFill>
              </a:defRPr>
            </a:lvl2pPr>
            <a:lvl3pPr indent="-171450" algn="ctr" marL="285750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Font typeface="Wingdings"/>
              <a:buChar char="§"/>
              <a:defRPr sz="1800">
                <a:solidFill>
                  <a:schemeClr val="dk1"/>
                </a:solidFill>
              </a:defRPr>
            </a:lvl3pPr>
            <a:lvl4pPr indent="-171450" algn="ctr" marL="285750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•"/>
              <a:defRPr sz="1800">
                <a:solidFill>
                  <a:schemeClr val="dk1"/>
                </a:solidFill>
              </a:defRPr>
            </a:lvl4pPr>
            <a:lvl5pPr indent="-171450" algn="ctr" marL="285750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Font typeface="Courier New"/>
              <a:buChar char="o"/>
              <a:defRPr sz="1800">
                <a:solidFill>
                  <a:schemeClr val="dk1"/>
                </a:solidFill>
              </a:defRPr>
            </a:lvl5pPr>
            <a:lvl6pPr indent="-171450" algn="ctr" marL="285750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Font typeface="Wingdings"/>
              <a:buChar char="§"/>
              <a:defRPr sz="1800">
                <a:solidFill>
                  <a:schemeClr val="dk1"/>
                </a:solidFill>
              </a:defRPr>
            </a:lvl6pPr>
            <a:lvl7pPr indent="-171450" algn="ctr" marL="285750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•"/>
              <a:defRPr sz="1800">
                <a:solidFill>
                  <a:schemeClr val="dk1"/>
                </a:solidFill>
              </a:defRPr>
            </a:lvl7pPr>
            <a:lvl8pPr indent="-171450" algn="ctr" marL="285750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Font typeface="Courier New"/>
              <a:buChar char="o"/>
              <a:defRPr sz="1800">
                <a:solidFill>
                  <a:schemeClr val="dk1"/>
                </a:solidFill>
              </a:defRPr>
            </a:lvl8pPr>
            <a:lvl9pPr indent="-171450" algn="ctr" marL="285750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Font typeface="Wingdings"/>
              <a:buChar char="§"/>
              <a:defRPr sz="1800">
                <a:solidFill>
                  <a:schemeClr val="dk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blank" type="blank">
  <p:cSld name="blank">
    <p:spTree>
      <p:nvGrpSpPr>
        <p:cNvPr name="Shape 21" id="21"/>
        <p:cNvGrpSpPr/>
        <p:nvPr/>
      </p:nvGrpSpPr>
      <p:grpSpPr>
        <a:xfrm>
          <a:off y="0" x="0"/>
          <a:ext cy="0" cx="0"/>
          <a:chOff y="0" x="0"/>
          <a:chExt cy="0" cx="0"/>
        </a:xfrm>
      </p:grpSpPr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Type="http://schemas.openxmlformats.org/officeDocument/2006/relationships/slideLayout" Id="rId2" Target="../slideLayouts/slideLayout2.xml"/><Relationship Type="http://schemas.openxmlformats.org/officeDocument/2006/relationships/slideLayout" Id="rId1" Target="../slideLayouts/slideLayout1.xml"/><Relationship Type="http://schemas.openxmlformats.org/officeDocument/2006/relationships/slideLayout" Id="rId4" Target="../slideLayouts/slideLayout4.xml"/><Relationship Type="http://schemas.openxmlformats.org/officeDocument/2006/relationships/slideLayout" Id="rId3" Target="../slideLayouts/slideLayout3.xml"/><Relationship Type="http://schemas.openxmlformats.org/officeDocument/2006/relationships/slideLayout" Id="rId6" Target="../slideLayouts/slideLayout6.xml"/><Relationship Type="http://schemas.openxmlformats.org/officeDocument/2006/relationships/slideLayout" Id="rId5" Target="../slideLayouts/slideLayout5.xml"/><Relationship Type="http://schemas.openxmlformats.org/officeDocument/2006/relationships/theme" Id="rId7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chemeClr val="lt1"/>
        </a:solidFill>
      </p:bgPr>
    </p:bg>
    <p:spTree>
      <p:nvGrpSpPr>
        <p:cNvPr name="Shape 4" id="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5" id="5"/>
          <p:cNvSpPr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b" anchorCtr="0" rIns="91425"/>
          <a:lstStyle>
            <a:lvl1pPr indent="228600" marR="0" algn="l" mar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i="0" baseline="0" strike="noStrike" sz="3600" b="1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1pPr>
            <a:lvl2pPr indent="228600" marR="0" algn="l" mar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i="0" baseline="0" strike="noStrike" sz="3600" b="1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2pPr>
            <a:lvl3pPr indent="228600" marR="0" algn="l" marL="0" rtl="0">
              <a:spcBef>
                <a:spcPts val="0"/>
              </a:spcBef>
              <a:buClr>
                <a:schemeClr val="dk1"/>
              </a:buClr>
              <a:buFont typeface="Arial"/>
              <a:buNone/>
              <a:defRPr i="0" baseline="0" strike="noStrike" sz="3600" b="1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228600" marR="0" algn="l" marL="0" rtl="0">
              <a:spcBef>
                <a:spcPts val="0"/>
              </a:spcBef>
              <a:buClr>
                <a:schemeClr val="dk1"/>
              </a:buClr>
              <a:buFont typeface="Arial"/>
              <a:buNone/>
              <a:defRPr i="0" baseline="0" strike="noStrike" sz="3600" b="1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228600" marR="0" algn="l" marL="0" rtl="0">
              <a:spcBef>
                <a:spcPts val="0"/>
              </a:spcBef>
              <a:buClr>
                <a:schemeClr val="dk1"/>
              </a:buClr>
              <a:buFont typeface="Arial"/>
              <a:buNone/>
              <a:defRPr i="0" baseline="0" strike="noStrike" sz="3600" b="1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228600" marR="0" algn="l" marL="0" rtl="0">
              <a:spcBef>
                <a:spcPts val="0"/>
              </a:spcBef>
              <a:buClr>
                <a:schemeClr val="dk1"/>
              </a:buClr>
              <a:buFont typeface="Arial"/>
              <a:buNone/>
              <a:defRPr i="0" baseline="0" strike="noStrike" sz="3600" b="1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228600" marR="0" algn="l" marL="0" rtl="0">
              <a:spcBef>
                <a:spcPts val="0"/>
              </a:spcBef>
              <a:buClr>
                <a:schemeClr val="dk1"/>
              </a:buClr>
              <a:buFont typeface="Arial"/>
              <a:buNone/>
              <a:defRPr i="0" baseline="0" strike="noStrike" sz="3600" b="1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228600" marR="0" algn="l" marL="0" rtl="0">
              <a:spcBef>
                <a:spcPts val="0"/>
              </a:spcBef>
              <a:buClr>
                <a:schemeClr val="dk1"/>
              </a:buClr>
              <a:buFont typeface="Arial"/>
              <a:buNone/>
              <a:defRPr i="0" baseline="0" strike="noStrike" sz="3600" b="1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228600" marR="0" algn="l" marL="0" rtl="0">
              <a:spcBef>
                <a:spcPts val="0"/>
              </a:spcBef>
              <a:buClr>
                <a:schemeClr val="dk1"/>
              </a:buClr>
              <a:buFont typeface="Arial"/>
              <a:buNone/>
              <a:defRPr i="0" baseline="0" strike="noStrike" sz="3600" b="1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name="Shape 6" id="6"/>
          <p:cNvSpPr/>
          <p:nvPr>
            <p:ph type="body" idx="1"/>
          </p:nvPr>
        </p:nvSpPr>
        <p:spPr>
          <a:xfrm>
            <a:off y="1600200" x="457200"/>
            <a:ext cy="4967574" cx="82296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t" anchorCtr="0" rIns="91425"/>
          <a:lstStyle>
            <a:lvl1pPr indent="-152400" marR="0" algn="l" marL="342900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•"/>
              <a:defRPr i="0" baseline="0" strike="noStrike" sz="3000" b="0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1pPr>
            <a:lvl2pPr indent="-133350" marR="0" algn="l" marL="742950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Courier New"/>
              <a:buChar char="o"/>
              <a:defRPr i="0" baseline="0" strike="noStrike" sz="2400" b="0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2pPr>
            <a:lvl3pPr indent="-76200" marR="0" algn="l" marL="1143000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Wingdings"/>
              <a:buChar char="§"/>
              <a:defRPr i="0" baseline="0" strike="noStrike" sz="2400" b="0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3pPr>
            <a:lvl4pPr indent="-114300" marR="0" algn="l" marL="1600200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•"/>
              <a:defRPr i="0" baseline="0" strike="noStrike" sz="1800" b="0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4pPr>
            <a:lvl5pPr indent="-114300" marR="0" algn="l" marL="2057400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Font typeface="Courier New"/>
              <a:buChar char="o"/>
              <a:defRPr i="0" baseline="0" strike="noStrike" sz="1800" b="0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5pPr>
            <a:lvl6pPr indent="-114300" marR="0" algn="l" marL="2514600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Font typeface="Wingdings"/>
              <a:buChar char="§"/>
              <a:defRPr i="0" baseline="0" strike="noStrike" sz="1800" b="0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6pPr>
            <a:lvl7pPr indent="-114300" marR="0" algn="l" marL="2971800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•"/>
              <a:defRPr i="0" baseline="0" strike="noStrike" sz="1800" b="0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7pPr>
            <a:lvl8pPr indent="-114300" marR="0" algn="l" marL="3429000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Font typeface="Courier New"/>
              <a:buChar char="o"/>
              <a:defRPr i="0" baseline="0" strike="noStrike" sz="1800" b="0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8pPr>
            <a:lvl9pPr indent="-114300" marR="0" algn="l" marL="3886200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Font typeface="Wingdings"/>
              <a:buChar char="§"/>
              <a:defRPr i="0" baseline="0" strike="noStrike" sz="1800" b="0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9pPr>
          </a:lstStyle>
          <a:p/>
        </p:txBody>
      </p:sp>
    </p:spTree>
  </p:cSld>
  <p:clrMap accent6="accent6" tx2="lt2" bg2="dk2" accent5="accent5" tx1="dk1" bg1="lt1" accent4="accent4" accent3="accent3" accent2="accent2" accent1="accent1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</p:sldLayoutIdLst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Type="http://schemas.openxmlformats.org/officeDocument/2006/relationships/notesSlide" Id="rId2" Target="../notesSlides/notesSlide1.xml"/><Relationship Type="http://schemas.openxmlformats.org/officeDocument/2006/relationships/slideLayout" Id="rId1" Target="../slideLayouts/slideLayout1.xml"/><Relationship Type="http://schemas.openxmlformats.org/officeDocument/2006/relationships/image" Id="rId3" Target="../media/image02.jpg"/></Relationships>
</file>

<file path=ppt/slides/_rels/slide2.xml.rels><?xml version="1.0" encoding="UTF-8" standalone="yes"?><Relationships xmlns="http://schemas.openxmlformats.org/package/2006/relationships"><Relationship Type="http://schemas.openxmlformats.org/officeDocument/2006/relationships/notesSlide" Id="rId2" Target="../notesSlides/notesSlide2.xml"/><Relationship Type="http://schemas.openxmlformats.org/officeDocument/2006/relationships/slideLayout" Id="rId1" Target="../slideLayouts/slideLayout2.xml"/><Relationship Type="http://schemas.openxmlformats.org/officeDocument/2006/relationships/image" Id="rId3" Target="../media/image02.jpg"/></Relationships>
</file>

<file path=ppt/slides/_rels/slide3.xml.rels><?xml version="1.0" encoding="UTF-8" standalone="yes"?><Relationships xmlns="http://schemas.openxmlformats.org/package/2006/relationships"><Relationship Type="http://schemas.openxmlformats.org/officeDocument/2006/relationships/notesSlide" Id="rId2" Target="../notesSlides/notesSlide3.xml"/><Relationship Type="http://schemas.openxmlformats.org/officeDocument/2006/relationships/slideLayout" Id="rId1" Target="../slideLayouts/slideLayout3.xml"/><Relationship Type="http://schemas.openxmlformats.org/officeDocument/2006/relationships/image" Id="rId3" Target="../media/image02.jpg"/></Relationships>
</file>

<file path=ppt/slides/_rels/slide4.xml.rels><?xml version="1.0" encoding="UTF-8" standalone="yes"?><Relationships xmlns="http://schemas.openxmlformats.org/package/2006/relationships"><Relationship Type="http://schemas.openxmlformats.org/officeDocument/2006/relationships/notesSlide" Id="rId2" Target="../notesSlides/notesSlide4.xml"/><Relationship Type="http://schemas.openxmlformats.org/officeDocument/2006/relationships/slideLayout" Id="rId1" Target="../slideLayouts/slideLayout2.xml"/><Relationship Type="http://schemas.openxmlformats.org/officeDocument/2006/relationships/image" Id="rId3" Target="../media/image02.jpg"/></Relationships>
</file>

<file path=ppt/slides/_rels/slide5.xml.rels><?xml version="1.0" encoding="UTF-8" standalone="yes"?><Relationships xmlns="http://schemas.openxmlformats.org/package/2006/relationships"><Relationship Type="http://schemas.openxmlformats.org/officeDocument/2006/relationships/notesSlide" Id="rId2" Target="../notesSlides/notesSlide5.xml"/><Relationship Type="http://schemas.openxmlformats.org/officeDocument/2006/relationships/slideLayout" Id="rId1" Target="../slideLayouts/slideLayout2.xml"/><Relationship Type="http://schemas.openxmlformats.org/officeDocument/2006/relationships/image" Id="rId3" Target="../media/image02.jpg"/></Relationships>
</file>

<file path=ppt/slides/_rels/slide6.xml.rels><?xml version="1.0" encoding="UTF-8" standalone="yes"?><Relationships xmlns="http://schemas.openxmlformats.org/package/2006/relationships"><Relationship Type="http://schemas.openxmlformats.org/officeDocument/2006/relationships/notesSlide" Id="rId2" Target="../notesSlides/notesSlide6.xml"/><Relationship Type="http://schemas.openxmlformats.org/officeDocument/2006/relationships/slideLayout" Id="rId1" Target="../slideLayouts/slideLayout2.xml"/><Relationship Type="http://schemas.openxmlformats.org/officeDocument/2006/relationships/image" Id="rId3" Target="../media/image02.jpg"/><Relationship Type="http://schemas.openxmlformats.org/officeDocument/2006/relationships/image" Id="rId6" Target="../media/image00.jpg"/><Relationship Type="http://schemas.openxmlformats.org/officeDocument/2006/relationships/hyperlink" Id="rId5" TargetMode="External" Target="http://youtube.com/v/yNcIuRtNgyQ"/></Relationships>
</file>

<file path=ppt/slides/_rels/slide7.xml.rels><?xml version="1.0" encoding="UTF-8" standalone="yes"?><Relationships xmlns="http://schemas.openxmlformats.org/package/2006/relationships"><Relationship Type="http://schemas.openxmlformats.org/officeDocument/2006/relationships/notesSlide" Id="rId2" Target="../notesSlides/notesSlide7.xml"/><Relationship Type="http://schemas.openxmlformats.org/officeDocument/2006/relationships/slideLayout" Id="rId1" Target="../slideLayouts/slideLayout1.xml"/><Relationship Type="http://schemas.openxmlformats.org/officeDocument/2006/relationships/image" Id="rId3" Target="../media/image02.jpg"/><Relationship Type="http://schemas.openxmlformats.org/officeDocument/2006/relationships/image" Id="rId6" Target="../media/image01.jpg"/><Relationship Type="http://schemas.openxmlformats.org/officeDocument/2006/relationships/hyperlink" Id="rId5" TargetMode="External" Target="http://youtube.com/v/bK8m4BvXzBw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blipFill>
          <a:blip r:embed="rId3"/>
          <a:stretch>
            <a:fillRect/>
          </a:stretch>
        </a:blipFill>
      </p:bgPr>
    </p:bg>
    <p:spTree>
      <p:nvGrpSpPr>
        <p:cNvPr name="Shape 22" id="2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23" id="23"/>
          <p:cNvSpPr/>
          <p:nvPr>
            <p:ph type="ctrTitle"/>
          </p:nvPr>
        </p:nvSpPr>
        <p:spPr>
          <a:xfrm>
            <a:off y="1995659" x="685800"/>
            <a:ext cy="1661963" cx="77724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b" anchorCtr="0" rIns="91425">
            <a:spAutoFit/>
          </a:bodyPr>
          <a:lstStyle/>
          <a:p>
            <a:pPr indent="304800" marR="0" marL="0" rtl="0"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_US" i="0" baseline="0" strike="noStrike" sz="4800" b="1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rPr>
              <a:t>Recycle because it’s good!</a:t>
            </a:r>
          </a:p>
        </p:txBody>
      </p:sp>
      <p:sp>
        <p:nvSpPr>
          <p:cNvPr name="Shape 24" id="24"/>
          <p:cNvSpPr/>
          <p:nvPr>
            <p:ph type="subTitle" idx="1"/>
          </p:nvPr>
        </p:nvSpPr>
        <p:spPr>
          <a:xfrm>
            <a:off y="3786737" x="685800"/>
            <a:ext cy="646299" cx="77724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t" anchorCtr="0" rIns="91425">
            <a:spAutoFit/>
          </a:bodyPr>
          <a:lstStyle/>
          <a:p>
            <a:pPr indent="190500" marR="0" marL="0" rtl="0"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en_US" i="0" baseline="0" strike="noStrike" sz="3000" b="0" cap="none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Duhhhhhhhhhhh! </a:t>
            </a:r>
          </a:p>
        </p:txBody>
      </p:sp>
    </p:spTree>
  </p:cSld>
  <p:clrMapOvr>
    <a:masterClrMapping/>
  </p:clrMapOvr>
  <p:transition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blipFill>
          <a:blip r:embed="rId3"/>
          <a:stretch>
            <a:fillRect/>
          </a:stretch>
        </a:blipFill>
      </p:bgPr>
    </p:bg>
    <p:spTree>
      <p:nvGrpSpPr>
        <p:cNvPr name="Shape 28" id="2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29" id="29"/>
          <p:cNvSpPr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b" anchorCtr="0" rIns="91425">
            <a:spAutoFit/>
          </a:bodyPr>
          <a:lstStyle/>
          <a:p>
            <a:pPr indent="228600" marR="0" algn="ctr" marL="0" rtl="0"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_US" i="0" baseline="0" strike="noStrike" sz="3600" b="1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rPr>
              <a:t>Why Recycle?</a:t>
            </a:r>
          </a:p>
        </p:txBody>
      </p:sp>
      <p:sp>
        <p:nvSpPr>
          <p:cNvPr name="Shape 30" id="30"/>
          <p:cNvSpPr/>
          <p:nvPr>
            <p:ph type="body" idx="1"/>
          </p:nvPr>
        </p:nvSpPr>
        <p:spPr>
          <a:xfrm>
            <a:off y="1600200" x="457200"/>
            <a:ext cy="4967574" cx="82296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t" anchorCtr="0" rIns="91425">
            <a:spAutoFit/>
          </a:bodyPr>
          <a:lstStyle/>
          <a:p>
            <a:pPr indent="-342900" marR="0" algn="l" marL="342900" rtl="0" lv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_US" i="0" baseline="0" strike="noStrike" sz="2000" b="0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rPr>
              <a:t>Recycling is an important way for individuals and businesses to reduce the waste they generate and reduce the negative impact of that waste. </a:t>
            </a:r>
          </a:p>
          <a:p>
            <a:r>
              <a:t/>
            </a:r>
          </a:p>
          <a:p>
            <a:pPr indent="-342900" marR="0" algn="l" marL="342900" rtl="0" lv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_US" i="0" baseline="0" strike="noStrike" sz="2000" b="0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rPr>
              <a:t>Recycling conserves our natural resources, saves landfill space, conserves energy, and reduces water pollution, air pollution and the green house gas emissions that cause global warming.</a:t>
            </a:r>
          </a:p>
          <a:p>
            <a:r>
              <a:t/>
            </a:r>
          </a:p>
          <a:p>
            <a:pPr indent="-342900" marR="0" algn="l" marL="342900" rtl="0" lv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_US" i="0" baseline="0" strike="noStrike" sz="2000" b="0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rPr>
              <a:t>Together, Reducing, Reusing, Recycling and buying Recycled products make up a comprehensive waste and resource reduction strategy that benefits our natural world and our economy.</a:t>
            </a:r>
          </a:p>
        </p:txBody>
      </p:sp>
    </p:spTree>
  </p:cSld>
  <p:clrMapOvr>
    <a:masterClrMapping/>
  </p:clrMapOvr>
  <p:transition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blipFill>
          <a:blip r:embed="rId3"/>
          <a:stretch>
            <a:fillRect/>
          </a:stretch>
        </a:blipFill>
      </p:bgPr>
    </p:bg>
    <p:spTree>
      <p:nvGrpSpPr>
        <p:cNvPr name="Shape 34" id="3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35" id="35"/>
          <p:cNvSpPr/>
          <p:nvPr>
            <p:ph type="title"/>
          </p:nvPr>
        </p:nvSpPr>
        <p:spPr>
          <a:xfrm>
            <a:off y="274637" x="364125"/>
            <a:ext cy="1143000" cx="82296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b" anchorCtr="0" rIns="91425">
            <a:spAutoFit/>
          </a:bodyPr>
          <a:lstStyle/>
          <a:p>
            <a:pPr indent="228600" marR="0" algn="ctr" marL="0" rtl="0"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Georgia"/>
              <a:buNone/>
            </a:pPr>
            <a:r>
              <a:rPr lang="en_US" i="0" baseline="0" strike="noStrike" sz="3600" b="1" cap="none" u="none">
                <a:solidFill>
                  <a:schemeClr val="dk1"/>
                </a:solidFill>
                <a:rtl val="0"/>
              </a:rPr>
              <a:t>To Recycle or Not to Recycle</a:t>
            </a:r>
          </a:p>
        </p:txBody>
      </p:sp>
      <p:sp>
        <p:nvSpPr>
          <p:cNvPr name="Shape 36" id="36"/>
          <p:cNvSpPr/>
          <p:nvPr>
            <p:ph type="body" idx="1"/>
          </p:nvPr>
        </p:nvSpPr>
        <p:spPr>
          <a:xfrm>
            <a:off y="1472250" x="294325"/>
            <a:ext cy="4967700" cx="39945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t" anchorCtr="0" rIns="91425">
            <a:spAutoFit/>
          </a:bodyPr>
          <a:lstStyle/>
          <a:p>
            <a:pPr indent="-342900" marR="0" algn="ctr" marL="342900" rtl="0" lv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Georgia"/>
              <a:buNone/>
            </a:pPr>
            <a:r>
              <a:rPr lang="en_US" i="0" baseline="0" strike="noStrike" sz="1800" b="1" cap="none" u="none">
                <a:solidFill>
                  <a:srgbClr val="000000"/>
                </a:solidFill>
                <a:rtl val="0"/>
              </a:rPr>
              <a:t>If We Do</a:t>
            </a:r>
          </a:p>
          <a:p>
            <a:pPr indent="-317500" marR="0" algn="just" marL="457200" rtl="0" lv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14285"/>
              <a:buFont typeface="Arial"/>
              <a:buChar char="•"/>
            </a:pPr>
            <a:r>
              <a:rPr lang="en_US" i="0" baseline="0" strike="noStrike" sz="1400" b="0" cap="none" u="none">
                <a:solidFill>
                  <a:srgbClr val="000000"/>
                </a:solidFill>
                <a:rtl val="0"/>
              </a:rPr>
              <a:t>Recycling waste newsprint, cardboard, glass, and metal can reduce carbon dioxide emissions by 850 pounds a year!</a:t>
            </a:r>
          </a:p>
          <a:p>
            <a:pPr indent="-317500" marR="0" algn="l" marL="457200" rtl="0" lv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14285"/>
              <a:buFont typeface="Arial"/>
              <a:buChar char="•"/>
            </a:pPr>
            <a:r>
              <a:rPr lang="en_US" i="0" baseline="0" strike="noStrike" sz="1400" b="0" cap="none" u="none">
                <a:solidFill>
                  <a:srgbClr val="000000"/>
                </a:solidFill>
                <a:rtl val="0"/>
              </a:rPr>
              <a:t>Recycled aluminum saves 95% energy vs. virgin aluminum; recycling one aluminum can saves enough energy to run a TV for  3 hours! </a:t>
            </a:r>
          </a:p>
          <a:p>
            <a:pPr indent="-317500" marR="0" algn="l" marL="457200" rtl="0" lv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14285"/>
              <a:buFont typeface="Arial"/>
              <a:buChar char="•"/>
            </a:pPr>
            <a:r>
              <a:rPr lang="en_US" i="0" baseline="0" strike="noStrike" sz="1400" b="0" cap="none" u="none">
                <a:solidFill>
                  <a:srgbClr val="000000"/>
                </a:solidFill>
                <a:rtl val="0"/>
              </a:rPr>
              <a:t>Recycled aluminum reduces pollution by 95%.</a:t>
            </a:r>
          </a:p>
          <a:p>
            <a:pPr indent="-317500" marR="0" algn="l" marL="457200" rtl="0" lv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14285"/>
              <a:buFont typeface="Arial"/>
              <a:buChar char="•"/>
            </a:pPr>
            <a:r>
              <a:rPr lang="en_US" i="0" baseline="0" strike="noStrike" sz="1400" b="0" cap="none" u="none">
                <a:solidFill>
                  <a:srgbClr val="000000"/>
                </a:solidFill>
                <a:rtl val="0"/>
              </a:rPr>
              <a:t>One ton of recycled paper saves 3,700 pounds of lumber and 24,000 gallons of water-2000 pounds of paper.</a:t>
            </a:r>
          </a:p>
          <a:p>
            <a:pPr indent="-317500" marR="0" algn="l" marL="457200" rtl="0" lv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14285"/>
              <a:buFont typeface="Arial"/>
              <a:buChar char="•"/>
            </a:pPr>
            <a:r>
              <a:rPr lang="en_US" i="0" baseline="0" strike="noStrike" sz="1400" b="0" cap="none" u="none">
                <a:solidFill>
                  <a:srgbClr val="000000"/>
                </a:solidFill>
                <a:rtl val="0"/>
              </a:rPr>
              <a:t>Recycled Glass generates 20% less air pollution and 50% less water pollution.</a:t>
            </a:r>
          </a:p>
          <a:p>
            <a:pPr indent="-317500" marR="0" algn="l" marL="457200" rtl="0" lv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14285"/>
              <a:buFont typeface="Arial"/>
              <a:buChar char="•"/>
            </a:pPr>
            <a:r>
              <a:rPr lang="en_US" sz="1400">
                <a:solidFill>
                  <a:srgbClr val="000000"/>
                </a:solidFill>
                <a:rtl val="0"/>
              </a:rPr>
              <a:t>Each ton of mixed paper is the equivalent to the energy of 185 gallons of gas</a:t>
            </a:r>
          </a:p>
          <a:p>
            <a:r>
              <a:t/>
            </a:r>
          </a:p>
          <a:p>
            <a:r>
              <a:t/>
            </a:r>
          </a:p>
        </p:txBody>
      </p:sp>
      <p:sp>
        <p:nvSpPr>
          <p:cNvPr name="Shape 37" id="37"/>
          <p:cNvSpPr/>
          <p:nvPr>
            <p:ph type="body" idx="2"/>
          </p:nvPr>
        </p:nvSpPr>
        <p:spPr>
          <a:xfrm>
            <a:off y="1417637" x="4599225"/>
            <a:ext cy="4967700" cx="39945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t" anchorCtr="0" rIns="91425">
            <a:spAutoFit/>
          </a:bodyPr>
          <a:lstStyle/>
          <a:p>
            <a:pPr indent="-342900" marR="0" algn="ctr" marL="342900" rtl="0" lv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Georgia"/>
              <a:buNone/>
            </a:pPr>
            <a:r>
              <a:rPr lang="en_US" i="0" baseline="0" strike="noStrike" sz="1800" b="1" cap="none" u="none">
                <a:solidFill>
                  <a:schemeClr val="dk1"/>
                </a:solidFill>
                <a:rtl val="0"/>
              </a:rPr>
              <a:t>If We Don't</a:t>
            </a:r>
          </a:p>
          <a:p>
            <a:pPr indent="-317500" marR="0" algn="l" marL="457200" rtl="0" lv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14285"/>
              <a:buFont typeface="Arial"/>
              <a:buChar char="•"/>
            </a:pPr>
            <a:r>
              <a:rPr lang="en_US" i="0" baseline="0" strike="noStrike" sz="1400" b="0" cap="none" u="none">
                <a:solidFill>
                  <a:schemeClr val="dk1"/>
                </a:solidFill>
                <a:rtl val="0"/>
              </a:rPr>
              <a:t>  Every Sunday the United States wastes nearly 90% of the recyclable newspaper. This wastes about 500,000 trees!!</a:t>
            </a:r>
          </a:p>
          <a:p>
            <a:pPr indent="-317500" marR="0" algn="l" marL="457200" rtl="0" lv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14285"/>
              <a:buFont typeface="Arial"/>
              <a:buChar char="•"/>
            </a:pPr>
            <a:r>
              <a:rPr lang="en_US" i="0" baseline="0" strike="noStrike" sz="1400" b="0" cap="none" u="none">
                <a:solidFill>
                  <a:schemeClr val="dk1"/>
                </a:solidFill>
                <a:rtl val="0"/>
              </a:rPr>
              <a:t>We used enough plastic wrap to wrap all of Texas every year.</a:t>
            </a:r>
          </a:p>
          <a:p>
            <a:pPr indent="-317500" marR="0" algn="l" marL="457200" rtl="0" lv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14285"/>
              <a:buFont typeface="Arial"/>
              <a:buChar char="•"/>
            </a:pPr>
            <a:r>
              <a:rPr lang="en_US" i="0" baseline="0" strike="noStrike" sz="1400" b="0" cap="none" u="none">
                <a:solidFill>
                  <a:schemeClr val="dk1"/>
                </a:solidFill>
                <a:rtl val="0"/>
              </a:rPr>
              <a:t>Disposable napkins take </a:t>
            </a:r>
            <a:r>
              <a:rPr lang="en_US" i="0" baseline="0" strike="noStrike" sz="1400" b="0" cap="none" u="sng">
                <a:solidFill>
                  <a:schemeClr val="dk1"/>
                </a:solidFill>
                <a:rtl val="0"/>
              </a:rPr>
              <a:t>500</a:t>
            </a:r>
            <a:r>
              <a:rPr lang="en_US" sz="1400" u="sng">
                <a:rtl val="0"/>
              </a:rPr>
              <a:t> </a:t>
            </a:r>
            <a:r>
              <a:rPr lang="en_US" i="0" baseline="0" strike="noStrike" sz="1400" b="0" cap="none" u="sng">
                <a:solidFill>
                  <a:schemeClr val="dk1"/>
                </a:solidFill>
                <a:rtl val="0"/>
              </a:rPr>
              <a:t>years </a:t>
            </a:r>
            <a:r>
              <a:rPr lang="en_US" i="0" baseline="0" strike="noStrike" sz="1400" b="0" cap="none" u="none">
                <a:solidFill>
                  <a:schemeClr val="dk1"/>
                </a:solidFill>
                <a:rtl val="0"/>
              </a:rPr>
              <a:t>to decompose.!!!!!!</a:t>
            </a:r>
          </a:p>
          <a:p>
            <a:pPr indent="-317500" marR="0" algn="l" marL="457200" rtl="0" lv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14285"/>
              <a:buFont typeface="Arial"/>
              <a:buChar char="•"/>
            </a:pPr>
            <a:r>
              <a:rPr lang="en_US" i="0" baseline="0" strike="noStrike" sz="1400" b="0" cap="none" u="none">
                <a:solidFill>
                  <a:schemeClr val="dk1"/>
                </a:solidFill>
                <a:rtl val="0"/>
              </a:rPr>
              <a:t>It takes 75,000 trees to print a Sunday Edition of the New York Times.</a:t>
            </a:r>
          </a:p>
          <a:p>
            <a:pPr indent="-317500" marR="0" algn="l" marL="457200" rtl="0" lv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14285"/>
              <a:buFont typeface="Arial"/>
              <a:buChar char="•"/>
            </a:pPr>
            <a:r>
              <a:rPr lang="en_US" sz="1400">
                <a:rtl val="0"/>
              </a:rPr>
              <a:t>Each person in the U.S. throws away approximately 4.7lbs of waste everyday. In a year that's about 500,00 tons (5 billion pounds)</a:t>
            </a:r>
          </a:p>
          <a:p>
            <a:pPr indent="-317500" marR="0" algn="l" marL="457200" rtl="0" lv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14285"/>
              <a:buFont typeface="Arial"/>
              <a:buChar char="•"/>
            </a:pPr>
            <a:r>
              <a:rPr lang="en_US" sz="1400">
                <a:rtl val="0"/>
              </a:rPr>
              <a:t>In the U.S. we use over 13 million tons of glass product annually, yet only 25% (3.25 billion) is recycled. Glass takes 1,000 years to biodegrade</a:t>
            </a:r>
          </a:p>
        </p:txBody>
      </p:sp>
    </p:spTree>
  </p:cSld>
  <p:clrMapOvr>
    <a:masterClrMapping/>
  </p:clrMapOvr>
  <p:transition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blipFill>
          <a:blip r:embed="rId3"/>
          <a:stretch>
            <a:fillRect/>
          </a:stretch>
        </a:blipFill>
      </p:bgPr>
    </p:bg>
    <p:spTree>
      <p:nvGrpSpPr>
        <p:cNvPr name="Shape 41" id="4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42" id="42"/>
          <p:cNvSpPr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b" anchorCtr="0" rIns="91425">
            <a:spAutoFit/>
          </a:bodyPr>
          <a:lstStyle/>
          <a:p>
            <a:pPr indent="228600" marR="0" algn="ctr" marL="0" rtl="0"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_US" i="0" baseline="0" strike="noStrike" sz="3600" b="1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rPr>
              <a:t>What’s the First Step?</a:t>
            </a:r>
          </a:p>
        </p:txBody>
      </p:sp>
      <p:sp>
        <p:nvSpPr>
          <p:cNvPr name="Shape 43" id="43"/>
          <p:cNvSpPr/>
          <p:nvPr>
            <p:ph type="body" idx="1"/>
          </p:nvPr>
        </p:nvSpPr>
        <p:spPr>
          <a:xfrm>
            <a:off y="1600200" x="457200"/>
            <a:ext cy="4967574" cx="82296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t" anchorCtr="0" rIns="91425">
            <a:spAutoFit/>
          </a:bodyPr>
          <a:lstStyle/>
          <a:p>
            <a:pPr indent="-342900" marR="0" algn="l" marL="342900" rtl="0" lv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_US" i="0" baseline="0" strike="noStrike" sz="3000" b="0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rPr>
              <a:t>Tell your friends and everyone you about recycling.</a:t>
            </a:r>
          </a:p>
          <a:p>
            <a:r>
              <a:t/>
            </a:r>
          </a:p>
          <a:p>
            <a:pPr indent="-342900" marR="0" algn="l" marL="342900" rtl="0" lv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_US" i="0" baseline="0" strike="noStrike" sz="3000" b="0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rPr>
              <a:t>Start recycling old notebooks and things in your locker you know you’re just going to throw away!</a:t>
            </a:r>
          </a:p>
          <a:p>
            <a:r>
              <a:t/>
            </a:r>
          </a:p>
          <a:p>
            <a:pPr indent="-342900" marR="0" algn="l" marL="342900" rtl="0" lv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_US" i="0" baseline="0" strike="noStrike" sz="3000" b="0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rPr>
              <a:t>If your community doesn’t have any form of recycling</a:t>
            </a:r>
            <a:r>
              <a:rPr lang="en_US">
                <a:rtl val="0"/>
              </a:rPr>
              <a:t>, </a:t>
            </a:r>
            <a:r>
              <a:rPr lang="en_US" i="0" baseline="0" strike="noStrike" sz="3000" b="0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rPr>
              <a:t>let your community leader know about this.</a:t>
            </a:r>
          </a:p>
        </p:txBody>
      </p:sp>
    </p:spTree>
  </p:cSld>
  <p:clrMapOvr>
    <a:masterClrMapping/>
  </p:clrMapOvr>
  <p:transition spd="slow">
    <p:cut/>
  </p:transition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blipFill>
          <a:blip r:embed="rId3"/>
          <a:stretch>
            <a:fillRect/>
          </a:stretch>
        </a:blipFill>
      </p:bgPr>
    </p:bg>
    <p:spTree>
      <p:nvGrpSpPr>
        <p:cNvPr name="Shape 47" id="4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48" id="48"/>
          <p:cNvSpPr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b" anchorCtr="0" rIns="91425">
            <a:spAutoFit/>
          </a:bodyPr>
          <a:lstStyle/>
          <a:p>
            <a:pPr algn="ctr">
              <a:buNone/>
            </a:pPr>
            <a:r>
              <a:rPr lang="en_US"/>
              <a:t>Were you listening?</a:t>
            </a:r>
          </a:p>
        </p:txBody>
      </p:sp>
      <p:sp>
        <p:nvSpPr>
          <p:cNvPr name="Shape 49" id="49"/>
          <p:cNvSpPr/>
          <p:nvPr>
            <p:ph type="body" idx="1"/>
          </p:nvPr>
        </p:nvSpPr>
        <p:spPr>
          <a:xfrm>
            <a:off y="2321475" x="515400"/>
            <a:ext cy="3420300" cx="82296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t" anchorCtr="0" rIns="91425">
            <a:spAutoFit/>
          </a:bodyPr>
          <a:lstStyle/>
          <a:p>
            <a:pPr indent="-419100" marL="457200" rtl="0" lvl="0"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_US"/>
              <a:t>What are some good things about recycling?</a:t>
            </a:r>
          </a:p>
          <a:p>
            <a:pPr indent="-419100" marL="457200" rtl="0" lvl="0"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_US"/>
              <a:t>How does recycling help the Earth? </a:t>
            </a:r>
          </a:p>
          <a:p>
            <a:pPr indent="-419100" marL="457200" rtl="0" lvl="0"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_US"/>
              <a:t>How can we all start recycling and get others involved?</a:t>
            </a:r>
          </a:p>
          <a:p>
            <a:pPr indent="-419100" marL="457200" rtl="0" lvl="0"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_US"/>
              <a:t>Why is recycling important to a business?</a:t>
            </a:r>
          </a:p>
          <a:p>
            <a:pPr indent="-419100" marL="457200" rtl="0" lvl="0"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_US"/>
              <a:t>What would happen if we don't recycle?</a:t>
            </a:r>
          </a:p>
          <a:p>
            <a:pPr indent="-419100" marL="457200" lvl="0"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_US"/>
              <a:t>Do you recycle on a daily bases? If so, how?</a:t>
            </a:r>
          </a:p>
        </p:txBody>
      </p:sp>
    </p:spTree>
  </p:cSld>
  <p:clrMapOvr>
    <a:masterClrMapping/>
  </p:clrMapOvr>
  <p:transition spd="slow">
    <p:cut/>
  </p:transition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blipFill>
          <a:blip r:embed="rId3"/>
          <a:stretch>
            <a:fillRect/>
          </a:stretch>
        </a:blipFill>
      </p:bgPr>
    </p:bg>
    <p:spTree>
      <p:nvGrpSpPr>
        <p:cNvPr name="Shape 53" id="5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54" id="54"/>
          <p:cNvSpPr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b" anchorCtr="0" rIns="91425">
            <a:spAutoFit/>
          </a:bodyPr>
          <a:lstStyle/>
          <a:p>
            <a:pPr algn="ctr">
              <a:buNone/>
            </a:pPr>
            <a:r>
              <a:rPr lang="en_US"/>
              <a:t>Reduce, Reuse, Recycle Rap</a:t>
            </a:r>
          </a:p>
        </p:txBody>
      </p:sp>
      <p:sp>
        <p:nvSpPr>
          <p:cNvPr name="Shape 55" id="55"/>
          <p:cNvSpPr/>
          <p:nvPr>
            <p:ph type="body" idx="1"/>
          </p:nvPr>
        </p:nvSpPr>
        <p:spPr>
          <a:xfrm flipH="1">
            <a:off y="7044725" x="2509190"/>
            <a:ext cy="232500" cx="9495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t" anchorCtr="0" rIns="91425">
            <a:spAutoFit/>
          </a:bodyPr>
          <a:lstStyle/>
          <a:p/>
        </p:txBody>
      </p:sp>
      <p:sp>
        <p:nvSpPr>
          <p:cNvPr name="Shape 56" id="56">
            <a:hlinkClick r:id="rId5"/>
          </p:cNvPr>
          <p:cNvSpPr/>
          <p:nvPr/>
        </p:nvSpPr>
        <p:spPr>
          <a:xfrm>
            <a:off y="1528600" x="1488846"/>
            <a:ext cy="4625744" cx="6166306"/>
          </a:xfrm>
          <a:prstGeom prst="rect">
            <a:avLst/>
          </a:prstGeom>
          <a:blipFill>
            <a:blip r:embed="rId6"/>
            <a:stretch>
              <a:fillRect/>
            </a:stretch>
          </a:blipFill>
        </p:spPr>
      </p:sp>
    </p:spTree>
  </p:cSld>
  <p:clrMapOvr>
    <a:masterClrMapping/>
  </p:clrMapOvr>
  <p:transition spd="slow">
    <p:cut/>
  </p:transition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blipFill>
          <a:blip r:embed="rId3"/>
          <a:stretch>
            <a:fillRect/>
          </a:stretch>
        </a:blipFill>
      </p:bgPr>
    </p:bg>
    <p:spTree>
      <p:nvGrpSpPr>
        <p:cNvPr name="Shape 60" id="6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61" id="61"/>
          <p:cNvSpPr/>
          <p:nvPr>
            <p:ph type="ctrTitle"/>
          </p:nvPr>
        </p:nvSpPr>
        <p:spPr>
          <a:xfrm>
            <a:off y="308884" x="685800"/>
            <a:ext cy="673199" cx="77724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b" anchorCtr="0" rIns="91425">
            <a:spAutoFit/>
          </a:bodyPr>
          <a:lstStyle/>
          <a:p>
            <a:pPr indent="0" marL="0" lvl="0">
              <a:buClr>
                <a:schemeClr val="dk1"/>
              </a:buClr>
              <a:buSzPct val="25000"/>
              <a:buFont typeface="Arial"/>
              <a:buNone/>
            </a:pPr>
            <a:r>
              <a:rPr lang="en_US" sz="2400"/>
              <a:t>She Litterin' (Rachet Girl Parody)</a:t>
            </a:r>
          </a:p>
        </p:txBody>
      </p:sp>
      <p:sp>
        <p:nvSpPr>
          <p:cNvPr name="Shape 62" id="62"/>
          <p:cNvSpPr/>
          <p:nvPr>
            <p:ph type="subTitle" idx="1"/>
          </p:nvPr>
        </p:nvSpPr>
        <p:spPr>
          <a:xfrm>
            <a:off y="7148837" x="685800"/>
            <a:ext cy="495000" cx="77724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t" anchorCtr="0" rIns="91425">
            <a:spAutoFit/>
          </a:bodyPr>
          <a:lstStyle/>
          <a:p/>
        </p:txBody>
      </p:sp>
      <p:sp>
        <p:nvSpPr>
          <p:cNvPr name="Shape 63" id="63">
            <a:hlinkClick r:id="rId5"/>
          </p:cNvPr>
          <p:cNvSpPr/>
          <p:nvPr/>
        </p:nvSpPr>
        <p:spPr>
          <a:xfrm>
            <a:off y="1714500" x="2286000"/>
            <a:ext cy="3429000" cx="4572000"/>
          </a:xfrm>
          <a:prstGeom prst="rect">
            <a:avLst/>
          </a:prstGeom>
          <a:blipFill>
            <a:blip r:embed="rId6"/>
            <a:stretch>
              <a:fillRect/>
            </a:stretch>
          </a:blipFill>
        </p:spPr>
      </p:sp>
    </p:spTree>
  </p:cSld>
  <p:clrMapOvr>
    <a:masterClrMapping/>
  </p:clrMapOvr>
  <p:transition spd="slow">
    <p:cut/>
  </p:transition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scaled="1" ang="16200000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scaled="0" ang="1620000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dist="20000" blurRad="4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dist="23000" blurRad="40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dist="23000" blurRad="40000">
              <a:srgbClr val="000000">
                <a:alpha val="35000"/>
              </a:srgbClr>
            </a:outerShdw>
          </a:effectLst>
          <a:scene3d>
            <a:camera prst="orthographicFront">
              <a:rot rev="0" lat="0" lon="0"/>
            </a:camera>
            <a:lightRig rig="threePt" dir="t">
              <a:rot rev="1200000" lat="0" lon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b="180000" l="50000" t="-80000" r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b="50000" l="50000" t="50000" r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Custom 347">
      <a:dk1>
        <a:srgbClr val="000000"/>
      </a:dk1>
      <a:lt1>
        <a:srgbClr val="FFFFFF"/>
      </a:lt1>
      <a:dk2>
        <a:srgbClr val="666666"/>
      </a:dk2>
      <a:lt2>
        <a:srgbClr val="CCCCCC"/>
      </a:lt2>
      <a:accent1>
        <a:srgbClr val="3A81BA"/>
      </a:accent1>
      <a:accent2>
        <a:srgbClr val="D89F39"/>
      </a:accent2>
      <a:accent3>
        <a:srgbClr val="8BAB42"/>
      </a:accent3>
      <a:accent4>
        <a:srgbClr val="57A7B5"/>
      </a:accent4>
      <a:accent5>
        <a:srgbClr val="8B81D2"/>
      </a:accent5>
      <a:accent6>
        <a:srgbClr val="963334"/>
      </a:accent6>
      <a:hlink>
        <a:srgbClr val="1155CC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scaled="1" ang="16200000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scaled="0" ang="1620000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dist="20000" blurRad="4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dist="23000" blurRad="40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dist="23000" blurRad="40000">
              <a:srgbClr val="000000">
                <a:alpha val="35000"/>
              </a:srgbClr>
            </a:outerShdw>
          </a:effectLst>
          <a:scene3d>
            <a:camera prst="orthographicFront">
              <a:rot rev="0" lat="0" lon="0"/>
            </a:camera>
            <a:lightRig rig="threePt" dir="t">
              <a:rot rev="1200000" lat="0" lon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b="180000" l="50000" t="-80000" r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b="50000" l="50000" t="50000" r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scaled="1" ang="16200000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scaled="0" ang="1620000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dist="20000" blurRad="4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dist="23000" blurRad="40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dist="23000" blurRad="40000">
              <a:srgbClr val="000000">
                <a:alpha val="35000"/>
              </a:srgbClr>
            </a:outerShdw>
          </a:effectLst>
          <a:scene3d>
            <a:camera prst="orthographicFront">
              <a:rot rev="0" lat="0" lon="0"/>
            </a:camera>
            <a:lightRig rig="threePt" dir="t">
              <a:rot rev="1200000" lat="0" lon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b="180000" l="50000" t="-80000" r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b="50000" l="50000" t="50000" r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